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1253" y="-34"/>
      </p:cViewPr>
      <p:guideLst>
        <p:guide orient="horz" pos="2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5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44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58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DSKI RESUR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68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CEN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ORATO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2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LADI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AJA I ANALI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00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8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8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ZAC KAM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MEHANI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92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282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28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47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3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839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7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4315-3BA6-4241-817F-5F52AA259FB8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71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4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4" y="154601"/>
            <a:ext cx="3189631" cy="748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" y="60688"/>
            <a:ext cx="846584" cy="58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675" y="1534726"/>
            <a:ext cx="51534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Kao ponosni nositelj 190 godina stare </a:t>
            </a:r>
            <a:r>
              <a:rPr lang="vi-VN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tradicije</a:t>
            </a:r>
            <a:r>
              <a:rPr lang="hr-H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r-H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vi-V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moderan prvak u proizvodnji mineralnih voda i sokova, djelujemo unutar Grupe pića u Hrvatskoj, BiH, Srbiji, Mađarskoj i Sloveniji. Gradimo snažne brendove ne zaboravljajući graditi jake zaposlenike, naš uspjeh dolazi od naših ljudi. Želimo prihvaćati izazove i rasti kroz svaku situaciju jer tako nastaju naši proizvodi, nadmašivati očekivanja i težiti izvrsnosti jer tako nastaju naše usluge. Zajedno sa zaposlenicima koji teže odgovornosti, suradnji, učenju, znatiželji i izvrsnosti u radu možemo nastaviti biti najbolji u regiji. </a:t>
            </a:r>
          </a:p>
          <a:p>
            <a:pPr algn="ctr"/>
            <a:r>
              <a:rPr lang="vi-V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Uključite se u proces odabira za radno mjesto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531" y="980728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Završavaš fakultet tehničkog usmjerenja?</a:t>
            </a:r>
          </a:p>
          <a:p>
            <a:pPr algn="ctr"/>
            <a:r>
              <a:rPr lang="hr-H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Matematika ti je u malom prstu i imaš interes za rad u logistici?</a:t>
            </a:r>
          </a:p>
          <a:p>
            <a:pPr algn="ctr"/>
            <a:r>
              <a:rPr lang="hr-H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Odlično! Ovaj oglas je za tebe!</a:t>
            </a:r>
            <a:endParaRPr lang="vi-VN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041" y="3204266"/>
            <a:ext cx="417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u planiranju zaliha</a:t>
            </a:r>
          </a:p>
          <a:p>
            <a:pPr algn="ctr"/>
            <a:r>
              <a:rPr lang="hr-H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(ž/m)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4339407"/>
            <a:ext cx="2757303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hr-H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</a:t>
            </a:r>
            <a:r>
              <a:rPr lang="hr-H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ĆEŠ RADITI?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vi-VN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izrađivati</a:t>
            </a: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 narudžbenice (ZUB1)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verificirati i izrađivati narudžbenice na mjesto troška u SAP-u</a:t>
            </a:r>
            <a:endParaRPr lang="hr-H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uparivati fakture i </a:t>
            </a: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primke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Pomagati </a:t>
            </a:r>
            <a:r>
              <a:rPr lang="pl-PL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pl-P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provođenju analiza stanja zaliha na skladištima te analiza </a:t>
            </a:r>
            <a:r>
              <a:rPr lang="pl-PL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rezultata</a:t>
            </a:r>
          </a:p>
          <a:p>
            <a:pPr>
              <a:buClr>
                <a:schemeClr val="bg1"/>
              </a:buClr>
            </a:pPr>
            <a:r>
              <a:rPr lang="pl-P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planova prodaje</a:t>
            </a:r>
            <a:endParaRPr lang="hr-H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42077" y="3924434"/>
            <a:ext cx="3496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1493" y="3140968"/>
            <a:ext cx="3496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7011" y="3924435"/>
            <a:ext cx="201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4365104"/>
            <a:ext cx="4340533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hr-H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TI NUDIMO?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Priliku da primijeniš i proširiš postojeća znanja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Podršku i prijenos znanja mentora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Ugodno i dinamično radno okruženje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 rada kroz duži vremenski period</a:t>
            </a:r>
            <a:endParaRPr lang="hr-H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4343979"/>
            <a:ext cx="4392488" cy="118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hr-HR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OČEKUJEMO?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Student/</a:t>
            </a:r>
            <a:r>
              <a:rPr lang="hr-HR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hr-HR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tehničkog/matematičkog/ekonomskog usmjerenja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poznavanje MS Office alata s naglaskom na Excel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poznavanje osnova upravljanja zalihama </a:t>
            </a:r>
            <a:endParaRPr lang="vi-VN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visoke analitičke vještine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vi-VN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2770" y="5491534"/>
            <a:ext cx="275730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hr-H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DODATNE INFORMACIJE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Satnica</a:t>
            </a: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27kn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Radno vrijeme</a:t>
            </a: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– 15h</a:t>
            </a:r>
            <a:endParaRPr lang="hr-H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Lokacija rada</a:t>
            </a:r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Getaldićeva 3, Zagreb</a:t>
            </a:r>
            <a:endParaRPr lang="hr-H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80528" y="6364654"/>
            <a:ext cx="9073008" cy="47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hr-HR" sz="1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Prijavite se preko jedinstvenog linka </a:t>
            </a:r>
            <a:r>
              <a:rPr lang="hr-HR" sz="11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do  4.1. : </a:t>
            </a:r>
            <a:r>
              <a:rPr lang="hr-HR" sz="1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https://</a:t>
            </a:r>
            <a:r>
              <a:rPr lang="hr-HR" sz="11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jamnicaplus.talentlyft.com/o/kk2</a:t>
            </a:r>
          </a:p>
          <a:p>
            <a:pPr algn="ctr">
              <a:lnSpc>
                <a:spcPct val="114000"/>
              </a:lnSpc>
            </a:pPr>
            <a:r>
              <a:rPr lang="hr-HR" sz="11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(upišite u web tražilicu)</a:t>
            </a:r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375180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4650</TotalTime>
  <Words>264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Jamnica d.d.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 Špehar</dc:creator>
  <cp:lastModifiedBy>Marizela Đukić</cp:lastModifiedBy>
  <cp:revision>96</cp:revision>
  <dcterms:created xsi:type="dcterms:W3CDTF">2019-01-02T09:21:17Z</dcterms:created>
  <dcterms:modified xsi:type="dcterms:W3CDTF">2020-12-18T09:48:49Z</dcterms:modified>
</cp:coreProperties>
</file>